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-56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BE1A-9FB9-4450-B0A7-D66174D02E95}" type="datetimeFigureOut">
              <a:rPr lang="fr-FR" smtClean="0"/>
              <a:t>31/08/2017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F57C-90FA-48B1-A9D1-CDE4377A5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5019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BE1A-9FB9-4450-B0A7-D66174D02E95}" type="datetimeFigureOut">
              <a:rPr lang="fr-FR" smtClean="0"/>
              <a:t>31/08/2017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F57C-90FA-48B1-A9D1-CDE4377A5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380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BE1A-9FB9-4450-B0A7-D66174D02E95}" type="datetimeFigureOut">
              <a:rPr lang="fr-FR" smtClean="0"/>
              <a:t>31/08/2017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F57C-90FA-48B1-A9D1-CDE4377A5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079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BE1A-9FB9-4450-B0A7-D66174D02E95}" type="datetimeFigureOut">
              <a:rPr lang="fr-FR" smtClean="0"/>
              <a:t>31/08/2017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F57C-90FA-48B1-A9D1-CDE4377A5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635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BE1A-9FB9-4450-B0A7-D66174D02E95}" type="datetimeFigureOut">
              <a:rPr lang="fr-FR" smtClean="0"/>
              <a:t>31/08/2017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F57C-90FA-48B1-A9D1-CDE4377A5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84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BE1A-9FB9-4450-B0A7-D66174D02E95}" type="datetimeFigureOut">
              <a:rPr lang="fr-FR" smtClean="0"/>
              <a:t>31/08/2017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F57C-90FA-48B1-A9D1-CDE4377A5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202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BE1A-9FB9-4450-B0A7-D66174D02E95}" type="datetimeFigureOut">
              <a:rPr lang="fr-FR" smtClean="0"/>
              <a:t>31/08/2017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F57C-90FA-48B1-A9D1-CDE4377A5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2252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BE1A-9FB9-4450-B0A7-D66174D02E95}" type="datetimeFigureOut">
              <a:rPr lang="fr-FR" smtClean="0"/>
              <a:t>31/08/2017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F57C-90FA-48B1-A9D1-CDE4377A5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254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BE1A-9FB9-4450-B0A7-D66174D02E95}" type="datetimeFigureOut">
              <a:rPr lang="fr-FR" smtClean="0"/>
              <a:t>31/08/2017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F57C-90FA-48B1-A9D1-CDE4377A5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909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BE1A-9FB9-4450-B0A7-D66174D02E95}" type="datetimeFigureOut">
              <a:rPr lang="fr-FR" smtClean="0"/>
              <a:t>31/08/2017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F57C-90FA-48B1-A9D1-CDE4377A5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0334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BE1A-9FB9-4450-B0A7-D66174D02E95}" type="datetimeFigureOut">
              <a:rPr lang="fr-FR" smtClean="0"/>
              <a:t>31/08/2017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F57C-90FA-48B1-A9D1-CDE4377A5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285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EBE1A-9FB9-4450-B0A7-D66174D02E95}" type="datetimeFigureOut">
              <a:rPr lang="fr-FR" smtClean="0"/>
              <a:t>31/08/2017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9F57C-90FA-48B1-A9D1-CDE4377A5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7342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13266" y="-2645"/>
            <a:ext cx="11288184" cy="1036637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Visites LEA : départ devant le Hall Nord 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9334" y="942974"/>
            <a:ext cx="12200466" cy="5915025"/>
          </a:xfrm>
        </p:spPr>
        <p:txBody>
          <a:bodyPr>
            <a:normAutofit fontScale="92500"/>
          </a:bodyPr>
          <a:lstStyle/>
          <a:p>
            <a:r>
              <a:rPr lang="fr-FR" sz="3200" b="1" dirty="0" smtClean="0"/>
              <a:t>Mardi 5 septembre</a:t>
            </a:r>
          </a:p>
          <a:p>
            <a:pPr algn="l"/>
            <a:r>
              <a:rPr lang="fr-FR" b="1" dirty="0" smtClean="0"/>
              <a:t>Matin 	</a:t>
            </a:r>
            <a:endParaRPr lang="fr-FR" b="1" dirty="0"/>
          </a:p>
          <a:p>
            <a:pPr algn="l"/>
            <a:r>
              <a:rPr lang="fr-FR" sz="3000" b="1" dirty="0" smtClean="0"/>
              <a:t>départ </a:t>
            </a:r>
            <a:r>
              <a:rPr lang="fr-FR" sz="3000" b="1" dirty="0" smtClean="0">
                <a:solidFill>
                  <a:srgbClr val="FF0000"/>
                </a:solidFill>
              </a:rPr>
              <a:t>9h				</a:t>
            </a:r>
            <a:r>
              <a:rPr lang="fr-FR" sz="3000" b="1" dirty="0" smtClean="0"/>
              <a:t>départ </a:t>
            </a:r>
            <a:r>
              <a:rPr lang="fr-FR" sz="3000" b="1" dirty="0" smtClean="0">
                <a:solidFill>
                  <a:srgbClr val="FF0000"/>
                </a:solidFill>
              </a:rPr>
              <a:t>10h</a:t>
            </a:r>
            <a:r>
              <a:rPr lang="fr-FR" sz="3000" dirty="0" smtClean="0">
                <a:solidFill>
                  <a:srgbClr val="FF0000"/>
                </a:solidFill>
              </a:rPr>
              <a:t>			</a:t>
            </a:r>
            <a:r>
              <a:rPr lang="fr-FR" sz="3000" b="1" dirty="0" smtClean="0"/>
              <a:t>départ </a:t>
            </a:r>
            <a:r>
              <a:rPr lang="fr-FR" sz="3000" b="1" dirty="0">
                <a:solidFill>
                  <a:srgbClr val="FF0000"/>
                </a:solidFill>
              </a:rPr>
              <a:t>11h</a:t>
            </a:r>
          </a:p>
          <a:p>
            <a:pPr algn="l"/>
            <a:r>
              <a:rPr lang="fr-FR" dirty="0" err="1" smtClean="0"/>
              <a:t>Gpe</a:t>
            </a:r>
            <a:r>
              <a:rPr lang="fr-FR" dirty="0" smtClean="0"/>
              <a:t> 1 : </a:t>
            </a:r>
            <a:r>
              <a:rPr lang="fr-FR" dirty="0" smtClean="0">
                <a:solidFill>
                  <a:srgbClr val="FF0000"/>
                </a:solidFill>
              </a:rPr>
              <a:t>Débutant Chinois</a:t>
            </a:r>
            <a:r>
              <a:rPr lang="fr-FR" dirty="0" smtClean="0"/>
              <a:t>		</a:t>
            </a:r>
            <a:r>
              <a:rPr lang="fr-FR" dirty="0" err="1" smtClean="0"/>
              <a:t>Gpe</a:t>
            </a:r>
            <a:r>
              <a:rPr lang="fr-FR" dirty="0" smtClean="0"/>
              <a:t> 3 </a:t>
            </a:r>
            <a:r>
              <a:rPr lang="fr-FR" dirty="0"/>
              <a:t>: </a:t>
            </a: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Russe (déb+L1)</a:t>
            </a:r>
            <a:r>
              <a:rPr lang="fr-FR" dirty="0" smtClean="0"/>
              <a:t>		</a:t>
            </a:r>
            <a:r>
              <a:rPr lang="fr-FR" dirty="0" err="1" smtClean="0"/>
              <a:t>Gpe</a:t>
            </a:r>
            <a:r>
              <a:rPr lang="fr-FR" dirty="0" smtClean="0"/>
              <a:t> 5</a:t>
            </a:r>
            <a:r>
              <a:rPr lang="fr-FR" dirty="0"/>
              <a:t>: </a:t>
            </a:r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Espagnol de 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 à M</a:t>
            </a:r>
          </a:p>
          <a:p>
            <a:pPr algn="l"/>
            <a:r>
              <a:rPr lang="fr-FR" dirty="0" err="1" smtClean="0"/>
              <a:t>Gpe</a:t>
            </a:r>
            <a:r>
              <a:rPr lang="fr-FR" dirty="0" smtClean="0"/>
              <a:t> 2 :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L1 Chinois</a:t>
            </a:r>
            <a:r>
              <a:rPr lang="fr-FR" dirty="0" smtClean="0"/>
              <a:t>			</a:t>
            </a:r>
            <a:r>
              <a:rPr lang="fr-FR" dirty="0" err="1" smtClean="0"/>
              <a:t>Gpe</a:t>
            </a:r>
            <a:r>
              <a:rPr lang="fr-FR" dirty="0" smtClean="0"/>
              <a:t> 4 : 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Espagnol de A à D</a:t>
            </a:r>
            <a:r>
              <a:rPr lang="fr-FR" dirty="0" smtClean="0"/>
              <a:t>	</a:t>
            </a:r>
            <a:r>
              <a:rPr lang="fr-FR" dirty="0" err="1" smtClean="0"/>
              <a:t>Gpe</a:t>
            </a:r>
            <a:r>
              <a:rPr lang="fr-FR" dirty="0" smtClean="0"/>
              <a:t> </a:t>
            </a:r>
            <a:r>
              <a:rPr lang="fr-FR" dirty="0"/>
              <a:t>6 : </a:t>
            </a:r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Espagnol de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N à Z</a:t>
            </a:r>
            <a:r>
              <a:rPr lang="fr-FR" dirty="0" smtClean="0"/>
              <a:t>		</a:t>
            </a:r>
          </a:p>
          <a:p>
            <a:pPr algn="l"/>
            <a:r>
              <a:rPr lang="fr-FR" b="1" dirty="0" smtClean="0"/>
              <a:t>Après-midi</a:t>
            </a:r>
            <a:r>
              <a:rPr lang="fr-FR" b="1" dirty="0"/>
              <a:t>	</a:t>
            </a:r>
            <a:endParaRPr lang="fr-FR" dirty="0" smtClean="0"/>
          </a:p>
          <a:p>
            <a:pPr algn="l"/>
            <a:r>
              <a:rPr lang="fr-FR" sz="3000" b="1" dirty="0" smtClean="0"/>
              <a:t>départ </a:t>
            </a:r>
            <a:r>
              <a:rPr lang="fr-FR" sz="3000" b="1" dirty="0" smtClean="0">
                <a:solidFill>
                  <a:srgbClr val="FF0000"/>
                </a:solidFill>
              </a:rPr>
              <a:t>14h</a:t>
            </a:r>
            <a:r>
              <a:rPr lang="fr-FR" sz="3000" b="1" dirty="0">
                <a:solidFill>
                  <a:srgbClr val="FF0000"/>
                </a:solidFill>
              </a:rPr>
              <a:t>			</a:t>
            </a:r>
            <a:r>
              <a:rPr lang="fr-FR" sz="3000" b="1" dirty="0" smtClean="0"/>
              <a:t>départ </a:t>
            </a:r>
            <a:r>
              <a:rPr lang="fr-FR" sz="3000" b="1" dirty="0" smtClean="0">
                <a:solidFill>
                  <a:srgbClr val="FF0000"/>
                </a:solidFill>
              </a:rPr>
              <a:t>15h			</a:t>
            </a:r>
            <a:r>
              <a:rPr lang="fr-FR" sz="3000" b="1" dirty="0"/>
              <a:t> </a:t>
            </a:r>
            <a:r>
              <a:rPr lang="fr-FR" sz="3000" b="1" dirty="0" smtClean="0"/>
              <a:t>	départ </a:t>
            </a:r>
            <a:r>
              <a:rPr lang="fr-FR" sz="3000" b="1" dirty="0" smtClean="0">
                <a:solidFill>
                  <a:srgbClr val="FF0000"/>
                </a:solidFill>
              </a:rPr>
              <a:t>16h </a:t>
            </a:r>
            <a:r>
              <a:rPr lang="fr-FR" sz="3000" dirty="0">
                <a:solidFill>
                  <a:srgbClr val="FF0000"/>
                </a:solidFill>
              </a:rPr>
              <a:t>	</a:t>
            </a:r>
            <a:endParaRPr lang="fr-FR" sz="3000" dirty="0" smtClean="0">
              <a:solidFill>
                <a:srgbClr val="FF0000"/>
              </a:solidFill>
            </a:endParaRPr>
          </a:p>
          <a:p>
            <a:pPr algn="l"/>
            <a:r>
              <a:rPr lang="fr-FR" dirty="0" err="1" smtClean="0"/>
              <a:t>Gpe</a:t>
            </a:r>
            <a:r>
              <a:rPr lang="fr-FR" dirty="0" smtClean="0"/>
              <a:t> 7 </a:t>
            </a:r>
            <a:r>
              <a:rPr lang="fr-FR" dirty="0"/>
              <a:t>: </a:t>
            </a:r>
            <a:r>
              <a:rPr lang="fr-FR" dirty="0" err="1" smtClean="0">
                <a:solidFill>
                  <a:srgbClr val="FFC000"/>
                </a:solidFill>
              </a:rPr>
              <a:t>Déb</a:t>
            </a:r>
            <a:r>
              <a:rPr lang="fr-FR" dirty="0" smtClean="0">
                <a:solidFill>
                  <a:srgbClr val="FFC000"/>
                </a:solidFill>
              </a:rPr>
              <a:t> Allemand</a:t>
            </a:r>
            <a:r>
              <a:rPr lang="fr-FR" dirty="0"/>
              <a:t>		</a:t>
            </a:r>
            <a:r>
              <a:rPr lang="fr-FR" dirty="0" err="1" smtClean="0"/>
              <a:t>Gpe</a:t>
            </a:r>
            <a:r>
              <a:rPr lang="fr-FR" dirty="0" smtClean="0"/>
              <a:t> 11 : </a:t>
            </a:r>
            <a:r>
              <a:rPr lang="fr-FR" dirty="0" err="1" smtClean="0">
                <a:solidFill>
                  <a:srgbClr val="7030A0"/>
                </a:solidFill>
              </a:rPr>
              <a:t>Déb</a:t>
            </a:r>
            <a:r>
              <a:rPr lang="fr-FR" dirty="0" smtClean="0">
                <a:solidFill>
                  <a:srgbClr val="7030A0"/>
                </a:solidFill>
              </a:rPr>
              <a:t> Japonais de A à D</a:t>
            </a:r>
            <a:r>
              <a:rPr lang="fr-FR" dirty="0">
                <a:solidFill>
                  <a:srgbClr val="7030A0"/>
                </a:solidFill>
              </a:rPr>
              <a:t>	</a:t>
            </a:r>
            <a:r>
              <a:rPr lang="fr-FR" dirty="0" smtClean="0"/>
              <a:t>	 </a:t>
            </a:r>
            <a:r>
              <a:rPr lang="fr-FR" dirty="0" err="1"/>
              <a:t>Gpe</a:t>
            </a:r>
            <a:r>
              <a:rPr lang="fr-FR" dirty="0"/>
              <a:t> </a:t>
            </a:r>
            <a:r>
              <a:rPr lang="fr-FR" dirty="0" smtClean="0"/>
              <a:t>15 : </a:t>
            </a:r>
            <a:r>
              <a:rPr lang="fr-FR" dirty="0" smtClean="0">
                <a:solidFill>
                  <a:srgbClr val="FF5050"/>
                </a:solidFill>
              </a:rPr>
              <a:t>L1 </a:t>
            </a:r>
            <a:r>
              <a:rPr lang="fr-FR" dirty="0">
                <a:solidFill>
                  <a:srgbClr val="FF5050"/>
                </a:solidFill>
              </a:rPr>
              <a:t>Japonais </a:t>
            </a:r>
            <a:r>
              <a:rPr lang="fr-FR" dirty="0" smtClean="0">
                <a:solidFill>
                  <a:srgbClr val="FF5050"/>
                </a:solidFill>
              </a:rPr>
              <a:t>de F à M</a:t>
            </a:r>
          </a:p>
          <a:p>
            <a:pPr algn="l"/>
            <a:r>
              <a:rPr lang="fr-FR" dirty="0" smtClean="0"/>
              <a:t>	</a:t>
            </a:r>
            <a:r>
              <a:rPr lang="fr-F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+ </a:t>
            </a:r>
            <a:r>
              <a:rPr lang="fr-F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L1 de 	A à F</a:t>
            </a:r>
            <a:endParaRPr lang="fr-FR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fr-FR" dirty="0" err="1" smtClean="0"/>
              <a:t>Gpe</a:t>
            </a:r>
            <a:r>
              <a:rPr lang="fr-FR" dirty="0" smtClean="0"/>
              <a:t> 8: </a:t>
            </a:r>
            <a:r>
              <a:rPr lang="fr-F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L1 Allemand de G à Z</a:t>
            </a:r>
            <a:r>
              <a:rPr lang="fr-FR" dirty="0"/>
              <a:t>	</a:t>
            </a:r>
            <a:r>
              <a:rPr lang="fr-FR" dirty="0" err="1" smtClean="0"/>
              <a:t>Gpe</a:t>
            </a:r>
            <a:r>
              <a:rPr lang="fr-FR" dirty="0" smtClean="0"/>
              <a:t> 12 </a:t>
            </a:r>
            <a:r>
              <a:rPr lang="fr-FR" dirty="0"/>
              <a:t>: </a:t>
            </a:r>
            <a:r>
              <a:rPr lang="fr-FR" dirty="0" err="1">
                <a:solidFill>
                  <a:srgbClr val="7030A0"/>
                </a:solidFill>
              </a:rPr>
              <a:t>Déb</a:t>
            </a:r>
            <a:r>
              <a:rPr lang="fr-FR" dirty="0">
                <a:solidFill>
                  <a:srgbClr val="7030A0"/>
                </a:solidFill>
              </a:rPr>
              <a:t> Japonais de </a:t>
            </a:r>
            <a:r>
              <a:rPr lang="fr-FR" dirty="0" smtClean="0">
                <a:solidFill>
                  <a:srgbClr val="7030A0"/>
                </a:solidFill>
              </a:rPr>
              <a:t>F à O</a:t>
            </a:r>
            <a:r>
              <a:rPr lang="fr-FR" dirty="0">
                <a:solidFill>
                  <a:srgbClr val="7030A0"/>
                </a:solidFill>
              </a:rPr>
              <a:t>	</a:t>
            </a:r>
            <a:r>
              <a:rPr lang="fr-FR" dirty="0"/>
              <a:t> </a:t>
            </a:r>
            <a:r>
              <a:rPr lang="fr-FR" dirty="0" smtClean="0"/>
              <a:t>	</a:t>
            </a:r>
            <a:r>
              <a:rPr lang="fr-FR" dirty="0" err="1" smtClean="0"/>
              <a:t>Gpe</a:t>
            </a:r>
            <a:r>
              <a:rPr lang="fr-FR" dirty="0" smtClean="0"/>
              <a:t> 16 : </a:t>
            </a:r>
            <a:r>
              <a:rPr lang="fr-FR" dirty="0">
                <a:solidFill>
                  <a:srgbClr val="FF5050"/>
                </a:solidFill>
              </a:rPr>
              <a:t>L1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5050"/>
                </a:solidFill>
              </a:rPr>
              <a:t>Japonais </a:t>
            </a:r>
            <a:r>
              <a:rPr lang="fr-FR" dirty="0">
                <a:solidFill>
                  <a:srgbClr val="FF5050"/>
                </a:solidFill>
              </a:rPr>
              <a:t>de </a:t>
            </a:r>
            <a:r>
              <a:rPr lang="fr-FR" dirty="0" smtClean="0">
                <a:solidFill>
                  <a:srgbClr val="FF5050"/>
                </a:solidFill>
              </a:rPr>
              <a:t>N à Z</a:t>
            </a:r>
          </a:p>
          <a:p>
            <a:pPr algn="l"/>
            <a:r>
              <a:rPr lang="fr-FR" dirty="0" err="1"/>
              <a:t>Gpe</a:t>
            </a:r>
            <a:r>
              <a:rPr lang="fr-FR" dirty="0"/>
              <a:t> </a:t>
            </a:r>
            <a:r>
              <a:rPr lang="fr-FR" dirty="0" smtClean="0"/>
              <a:t>9: </a:t>
            </a:r>
            <a:r>
              <a:rPr lang="fr-FR" dirty="0" smtClean="0">
                <a:solidFill>
                  <a:srgbClr val="92D050"/>
                </a:solidFill>
              </a:rPr>
              <a:t>Italien de A à J</a:t>
            </a:r>
            <a:r>
              <a:rPr lang="fr-FR" dirty="0"/>
              <a:t>		</a:t>
            </a:r>
            <a:r>
              <a:rPr lang="fr-FR" dirty="0" err="1" smtClean="0"/>
              <a:t>Gpe</a:t>
            </a:r>
            <a:r>
              <a:rPr lang="fr-FR" dirty="0" smtClean="0"/>
              <a:t> 13 </a:t>
            </a:r>
            <a:r>
              <a:rPr lang="fr-FR" dirty="0"/>
              <a:t>: </a:t>
            </a:r>
            <a:r>
              <a:rPr lang="fr-FR" dirty="0" err="1">
                <a:solidFill>
                  <a:srgbClr val="7030A0"/>
                </a:solidFill>
              </a:rPr>
              <a:t>Déb</a:t>
            </a:r>
            <a:r>
              <a:rPr lang="fr-FR" dirty="0">
                <a:solidFill>
                  <a:srgbClr val="7030A0"/>
                </a:solidFill>
              </a:rPr>
              <a:t> Japonais de </a:t>
            </a:r>
            <a:r>
              <a:rPr lang="fr-FR" dirty="0" smtClean="0">
                <a:solidFill>
                  <a:srgbClr val="7030A0"/>
                </a:solidFill>
              </a:rPr>
              <a:t>P à Z</a:t>
            </a:r>
            <a:r>
              <a:rPr lang="fr-FR" dirty="0">
                <a:solidFill>
                  <a:srgbClr val="7030A0"/>
                </a:solidFill>
              </a:rPr>
              <a:t>	</a:t>
            </a:r>
            <a:r>
              <a:rPr lang="fr-FR" dirty="0"/>
              <a:t>	</a:t>
            </a:r>
            <a:r>
              <a:rPr lang="fr-FR" dirty="0" err="1" smtClean="0"/>
              <a:t>Gpe</a:t>
            </a:r>
            <a:r>
              <a:rPr lang="fr-FR" dirty="0" smtClean="0"/>
              <a:t> 17 :  </a:t>
            </a:r>
            <a:r>
              <a:rPr lang="fr-FR" dirty="0" smtClean="0">
                <a:solidFill>
                  <a:srgbClr val="00B050"/>
                </a:solidFill>
              </a:rPr>
              <a:t>Débutant Arabe</a:t>
            </a:r>
          </a:p>
          <a:p>
            <a:pPr algn="l"/>
            <a:r>
              <a:rPr lang="fr-FR" dirty="0" err="1"/>
              <a:t>Gpe</a:t>
            </a:r>
            <a:r>
              <a:rPr lang="fr-FR" dirty="0"/>
              <a:t> </a:t>
            </a:r>
            <a:r>
              <a:rPr lang="fr-FR" dirty="0" smtClean="0"/>
              <a:t>10 : </a:t>
            </a:r>
            <a:r>
              <a:rPr lang="fr-FR" dirty="0" smtClean="0">
                <a:solidFill>
                  <a:srgbClr val="92D050"/>
                </a:solidFill>
              </a:rPr>
              <a:t>Italien de K à Z	</a:t>
            </a:r>
            <a:r>
              <a:rPr lang="fr-FR" dirty="0"/>
              <a:t>	</a:t>
            </a:r>
            <a:r>
              <a:rPr lang="fr-FR" dirty="0" err="1" smtClean="0"/>
              <a:t>Gpe</a:t>
            </a:r>
            <a:r>
              <a:rPr lang="fr-FR" dirty="0" smtClean="0"/>
              <a:t> 14	: </a:t>
            </a:r>
            <a:r>
              <a:rPr lang="fr-FR" dirty="0" smtClean="0">
                <a:solidFill>
                  <a:srgbClr val="FF5050"/>
                </a:solidFill>
              </a:rPr>
              <a:t>L1 Japonais de	A à D</a:t>
            </a:r>
            <a:r>
              <a:rPr lang="fr-FR" dirty="0" smtClean="0"/>
              <a:t> 		</a:t>
            </a:r>
            <a:r>
              <a:rPr lang="fr-FR" dirty="0" err="1" smtClean="0"/>
              <a:t>Gpe</a:t>
            </a:r>
            <a:r>
              <a:rPr lang="fr-FR" dirty="0" smtClean="0"/>
              <a:t> 18 :</a:t>
            </a:r>
            <a:r>
              <a:rPr lang="fr-FR" dirty="0" smtClean="0">
                <a:solidFill>
                  <a:srgbClr val="0070C0"/>
                </a:solidFill>
              </a:rPr>
              <a:t> L1 Arabe</a:t>
            </a:r>
          </a:p>
          <a:p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262464" y="1845726"/>
            <a:ext cx="113622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20129" y="3945461"/>
            <a:ext cx="113622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277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13266" y="216430"/>
            <a:ext cx="11288184" cy="1036637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Visites LLCER : départ devant le Hall Nord 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13267" y="1253067"/>
            <a:ext cx="11878734" cy="5372100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Mercredi 6 septembre</a:t>
            </a:r>
          </a:p>
          <a:p>
            <a:pPr algn="l"/>
            <a:endParaRPr lang="fr-FR" b="1" dirty="0"/>
          </a:p>
          <a:p>
            <a:pPr algn="l"/>
            <a:r>
              <a:rPr lang="fr-FR" sz="3200" b="1" dirty="0" smtClean="0"/>
              <a:t>départ </a:t>
            </a:r>
            <a:r>
              <a:rPr lang="fr-FR" sz="3200" b="1" dirty="0" smtClean="0">
                <a:solidFill>
                  <a:srgbClr val="FF0000"/>
                </a:solidFill>
              </a:rPr>
              <a:t>9h				</a:t>
            </a:r>
            <a:r>
              <a:rPr lang="fr-FR" sz="3200" b="1" dirty="0" smtClean="0"/>
              <a:t>départ </a:t>
            </a:r>
            <a:r>
              <a:rPr lang="fr-FR" sz="3200" b="1" dirty="0" smtClean="0">
                <a:solidFill>
                  <a:srgbClr val="FF0000"/>
                </a:solidFill>
              </a:rPr>
              <a:t>10h</a:t>
            </a:r>
            <a:r>
              <a:rPr lang="fr-FR" sz="3200" dirty="0" smtClean="0">
                <a:solidFill>
                  <a:srgbClr val="FF0000"/>
                </a:solidFill>
              </a:rPr>
              <a:t>			</a:t>
            </a:r>
            <a:r>
              <a:rPr lang="fr-FR" sz="3200" b="1" dirty="0" smtClean="0"/>
              <a:t>départ </a:t>
            </a:r>
            <a:r>
              <a:rPr lang="fr-FR" sz="3200" b="1" dirty="0">
                <a:solidFill>
                  <a:srgbClr val="FF0000"/>
                </a:solidFill>
              </a:rPr>
              <a:t>11h</a:t>
            </a:r>
          </a:p>
          <a:p>
            <a:pPr algn="l"/>
            <a:r>
              <a:rPr lang="fr-FR" dirty="0" err="1" smtClean="0"/>
              <a:t>Gpe</a:t>
            </a:r>
            <a:r>
              <a:rPr lang="fr-FR" dirty="0" smtClean="0"/>
              <a:t> 1 : </a:t>
            </a:r>
            <a:r>
              <a:rPr lang="fr-F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Allemand</a:t>
            </a:r>
            <a:r>
              <a:rPr lang="fr-FR" dirty="0" smtClean="0"/>
              <a:t> (déb+L1) 	</a:t>
            </a:r>
            <a:r>
              <a:rPr lang="fr-FR" dirty="0"/>
              <a:t> </a:t>
            </a:r>
            <a:r>
              <a:rPr lang="fr-FR" dirty="0" err="1"/>
              <a:t>Gpe</a:t>
            </a:r>
            <a:r>
              <a:rPr lang="fr-FR" dirty="0"/>
              <a:t> 4 : </a:t>
            </a:r>
            <a:r>
              <a:rPr lang="fr-FR" dirty="0" smtClean="0">
                <a:solidFill>
                  <a:srgbClr val="7030A0"/>
                </a:solidFill>
              </a:rPr>
              <a:t>Anglais </a:t>
            </a:r>
            <a:r>
              <a:rPr lang="fr-FR" dirty="0" smtClean="0"/>
              <a:t>de A à Ca	</a:t>
            </a:r>
            <a:r>
              <a:rPr lang="fr-FR" dirty="0"/>
              <a:t> </a:t>
            </a:r>
            <a:r>
              <a:rPr lang="fr-FR" dirty="0" smtClean="0"/>
              <a:t>	</a:t>
            </a:r>
            <a:r>
              <a:rPr lang="fr-FR" dirty="0" err="1" smtClean="0"/>
              <a:t>Gpe</a:t>
            </a:r>
            <a:r>
              <a:rPr lang="fr-FR" dirty="0" smtClean="0"/>
              <a:t> </a:t>
            </a:r>
            <a:r>
              <a:rPr lang="fr-FR" dirty="0"/>
              <a:t>7 : </a:t>
            </a:r>
            <a:r>
              <a:rPr lang="fr-FR" dirty="0">
                <a:solidFill>
                  <a:srgbClr val="7030A0"/>
                </a:solidFill>
              </a:rPr>
              <a:t>Anglais</a:t>
            </a:r>
            <a:r>
              <a:rPr lang="fr-FR" dirty="0"/>
              <a:t> </a:t>
            </a:r>
            <a:r>
              <a:rPr lang="fr-FR" dirty="0" smtClean="0"/>
              <a:t>de M à N</a:t>
            </a:r>
          </a:p>
          <a:p>
            <a:pPr algn="l">
              <a:tabLst>
                <a:tab pos="982663" algn="l"/>
              </a:tabLst>
            </a:pPr>
            <a:r>
              <a:rPr lang="fr-FR" dirty="0"/>
              <a:t>	</a:t>
            </a:r>
            <a:r>
              <a:rPr lang="fr-FR" dirty="0" smtClean="0"/>
              <a:t>+ </a:t>
            </a:r>
            <a:r>
              <a:rPr lang="fr-FR" dirty="0" smtClean="0">
                <a:solidFill>
                  <a:srgbClr val="FF5050"/>
                </a:solidFill>
              </a:rPr>
              <a:t>Russe</a:t>
            </a:r>
            <a:r>
              <a:rPr lang="fr-FR" dirty="0" smtClean="0"/>
              <a:t> (</a:t>
            </a:r>
            <a:r>
              <a:rPr lang="fr-FR" dirty="0" err="1" smtClean="0"/>
              <a:t>déb</a:t>
            </a:r>
            <a:r>
              <a:rPr lang="fr-FR" dirty="0" smtClean="0"/>
              <a:t>+ L1)</a:t>
            </a:r>
          </a:p>
          <a:p>
            <a:pPr algn="l"/>
            <a:endParaRPr lang="fr-FR" dirty="0" smtClean="0"/>
          </a:p>
          <a:p>
            <a:pPr algn="l"/>
            <a:r>
              <a:rPr lang="fr-FR" dirty="0" err="1" smtClean="0"/>
              <a:t>Gpe</a:t>
            </a:r>
            <a:r>
              <a:rPr lang="fr-FR" dirty="0" smtClean="0"/>
              <a:t> 2 : </a:t>
            </a:r>
            <a:r>
              <a:rPr lang="fr-FR" dirty="0" smtClean="0">
                <a:solidFill>
                  <a:srgbClr val="00B050"/>
                </a:solidFill>
              </a:rPr>
              <a:t>Espagnol</a:t>
            </a:r>
            <a:r>
              <a:rPr lang="fr-FR" dirty="0" smtClean="0"/>
              <a:t>		 </a:t>
            </a:r>
            <a:r>
              <a:rPr lang="fr-FR" dirty="0" err="1"/>
              <a:t>Gpe</a:t>
            </a:r>
            <a:r>
              <a:rPr lang="fr-FR" dirty="0"/>
              <a:t> 5 : </a:t>
            </a:r>
            <a:r>
              <a:rPr lang="fr-FR" dirty="0">
                <a:solidFill>
                  <a:srgbClr val="7030A0"/>
                </a:solidFill>
              </a:rPr>
              <a:t>Anglais</a:t>
            </a:r>
            <a:r>
              <a:rPr lang="fr-FR" dirty="0"/>
              <a:t> de </a:t>
            </a:r>
            <a:r>
              <a:rPr lang="fr-FR" dirty="0" smtClean="0"/>
              <a:t>Ce à Ge	</a:t>
            </a:r>
            <a:r>
              <a:rPr lang="fr-FR" dirty="0"/>
              <a:t> </a:t>
            </a:r>
            <a:r>
              <a:rPr lang="fr-FR" dirty="0" smtClean="0"/>
              <a:t>	</a:t>
            </a:r>
            <a:r>
              <a:rPr lang="fr-FR" dirty="0" err="1" smtClean="0"/>
              <a:t>Gpe</a:t>
            </a:r>
            <a:r>
              <a:rPr lang="fr-FR" dirty="0" smtClean="0"/>
              <a:t> </a:t>
            </a:r>
            <a:r>
              <a:rPr lang="fr-FR" dirty="0"/>
              <a:t>6 : </a:t>
            </a:r>
            <a:r>
              <a:rPr lang="fr-FR" dirty="0">
                <a:solidFill>
                  <a:srgbClr val="7030A0"/>
                </a:solidFill>
              </a:rPr>
              <a:t>Anglais</a:t>
            </a:r>
            <a:r>
              <a:rPr lang="fr-FR" dirty="0"/>
              <a:t> </a:t>
            </a:r>
            <a:r>
              <a:rPr lang="fr-FR" dirty="0" smtClean="0"/>
              <a:t>de P à R</a:t>
            </a:r>
            <a:endParaRPr lang="fr-FR" dirty="0"/>
          </a:p>
          <a:p>
            <a:pPr algn="l"/>
            <a:endParaRPr lang="fr-FR" dirty="0" smtClean="0"/>
          </a:p>
          <a:p>
            <a:pPr algn="l"/>
            <a:r>
              <a:rPr lang="fr-FR" dirty="0" err="1"/>
              <a:t>Gpe</a:t>
            </a:r>
            <a:r>
              <a:rPr lang="fr-FR" dirty="0"/>
              <a:t> 3 </a:t>
            </a:r>
            <a:r>
              <a:rPr lang="fr-FR" dirty="0" smtClean="0"/>
              <a:t>: </a:t>
            </a:r>
            <a:r>
              <a:rPr lang="fr-FR" dirty="0" smtClean="0">
                <a:solidFill>
                  <a:srgbClr val="FFC000"/>
                </a:solidFill>
              </a:rPr>
              <a:t>Italien</a:t>
            </a:r>
            <a:r>
              <a:rPr lang="fr-FR" dirty="0" smtClean="0"/>
              <a:t>			</a:t>
            </a:r>
            <a:r>
              <a:rPr lang="fr-FR" dirty="0"/>
              <a:t> </a:t>
            </a:r>
            <a:r>
              <a:rPr lang="fr-FR" dirty="0" err="1"/>
              <a:t>Gpe</a:t>
            </a:r>
            <a:r>
              <a:rPr lang="fr-FR" dirty="0"/>
              <a:t> 8 </a:t>
            </a:r>
            <a:r>
              <a:rPr lang="fr-FR" dirty="0" smtClean="0"/>
              <a:t>: </a:t>
            </a:r>
            <a:r>
              <a:rPr lang="fr-FR" dirty="0">
                <a:solidFill>
                  <a:srgbClr val="7030A0"/>
                </a:solidFill>
              </a:rPr>
              <a:t>Anglais</a:t>
            </a:r>
            <a:r>
              <a:rPr lang="fr-FR" dirty="0"/>
              <a:t> </a:t>
            </a:r>
            <a:r>
              <a:rPr lang="fr-FR" dirty="0" smtClean="0"/>
              <a:t>de Gi à L	</a:t>
            </a:r>
            <a:r>
              <a:rPr lang="fr-FR" dirty="0"/>
              <a:t> </a:t>
            </a:r>
            <a:r>
              <a:rPr lang="fr-FR" dirty="0" smtClean="0"/>
              <a:t>	</a:t>
            </a:r>
            <a:r>
              <a:rPr lang="fr-FR" dirty="0" err="1" smtClean="0"/>
              <a:t>Gpe</a:t>
            </a:r>
            <a:r>
              <a:rPr lang="fr-FR" dirty="0" smtClean="0"/>
              <a:t> </a:t>
            </a:r>
            <a:r>
              <a:rPr lang="fr-FR" dirty="0"/>
              <a:t>9 : </a:t>
            </a:r>
            <a:r>
              <a:rPr lang="fr-FR" dirty="0">
                <a:solidFill>
                  <a:srgbClr val="7030A0"/>
                </a:solidFill>
              </a:rPr>
              <a:t>Anglais</a:t>
            </a:r>
            <a:r>
              <a:rPr lang="fr-FR" dirty="0"/>
              <a:t> </a:t>
            </a:r>
            <a:r>
              <a:rPr lang="fr-FR" dirty="0" smtClean="0"/>
              <a:t>de S à Z</a:t>
            </a:r>
            <a:endParaRPr lang="fr-FR" dirty="0"/>
          </a:p>
          <a:p>
            <a:pPr algn="l"/>
            <a:endParaRPr lang="fr-FR" b="1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102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25</Words>
  <Application>Microsoft Office PowerPoint</Application>
  <PresentationFormat>Personnalisé</PresentationFormat>
  <Paragraphs>23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Visites LEA : départ devant le Hall Nord </vt:lpstr>
      <vt:lpstr>Visites LLCER : départ devant le Hall Nord </vt:lpstr>
    </vt:vector>
  </TitlesOfParts>
  <Company>UJF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Visite : départ Hall Nord</dc:title>
  <dc:creator>SARAH PELLEGRIN</dc:creator>
  <cp:lastModifiedBy>GERALDINE GREGOIRE</cp:lastModifiedBy>
  <cp:revision>21</cp:revision>
  <dcterms:created xsi:type="dcterms:W3CDTF">2017-08-30T08:41:56Z</dcterms:created>
  <dcterms:modified xsi:type="dcterms:W3CDTF">2017-08-31T13:34:10Z</dcterms:modified>
</cp:coreProperties>
</file>